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2" r:id="rId4"/>
    <p:sldId id="261" r:id="rId5"/>
    <p:sldId id="264" r:id="rId6"/>
    <p:sldId id="256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BF603-58E2-4E99-BE34-9784BB179071}" type="datetimeFigureOut">
              <a:rPr lang="nl-NL" smtClean="0"/>
              <a:pPr/>
              <a:t>27-10-2016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737D8-DC09-417D-A059-752854EC80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Les 4 : rekenen met tabellen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Even oefenen vermenigvuldigen en delen met breuken</a:t>
            </a:r>
          </a:p>
          <a:p>
            <a:r>
              <a:rPr lang="nl-NL" dirty="0" smtClean="0"/>
              <a:t>Voorbeeld som beltegoed</a:t>
            </a:r>
          </a:p>
          <a:p>
            <a:r>
              <a:rPr lang="nl-NL" dirty="0" smtClean="0"/>
              <a:t>Buitenlands geld </a:t>
            </a:r>
          </a:p>
          <a:p>
            <a:r>
              <a:rPr lang="nl-NL" dirty="0" smtClean="0"/>
              <a:t>Facet examenvragen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200" dirty="0" smtClean="0"/>
              <a:t>Even oefenen: vermenigvuldigen met breuken</a:t>
            </a:r>
            <a:endParaRPr lang="nl-NL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24000"/>
            <a:ext cx="349971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524000"/>
            <a:ext cx="233002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191000"/>
            <a:ext cx="312581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5029200" y="4343400"/>
            <a:ext cx="257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Werkboek opgave 2 en 3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590800" y="914400"/>
            <a:ext cx="4397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Even oefenen: delen met breuken</a:t>
            </a:r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838200" y="2057400"/>
            <a:ext cx="739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Delen </a:t>
            </a:r>
            <a:r>
              <a:rPr lang="nl-NL" dirty="0" smtClean="0"/>
              <a:t>door </a:t>
            </a:r>
            <a:r>
              <a:rPr lang="nl-NL" dirty="0" smtClean="0"/>
              <a:t>een breuk is vermenigvuldigen met het omgekeerde</a:t>
            </a:r>
          </a:p>
          <a:p>
            <a:endParaRPr lang="nl-NL" dirty="0"/>
          </a:p>
          <a:p>
            <a:r>
              <a:rPr lang="nl-NL" dirty="0" smtClean="0"/>
              <a:t>20 : 1/5		= 20 x 5/1</a:t>
            </a:r>
          </a:p>
          <a:p>
            <a:r>
              <a:rPr lang="nl-NL" dirty="0" smtClean="0"/>
              <a:t>20 : 2/5		= 20 x 5  en dan nog x 2</a:t>
            </a:r>
          </a:p>
          <a:p>
            <a:r>
              <a:rPr lang="nl-NL" dirty="0" smtClean="0"/>
              <a:t>40 : 2/5		=</a:t>
            </a:r>
          </a:p>
          <a:p>
            <a:endParaRPr lang="nl-NL" dirty="0"/>
          </a:p>
          <a:p>
            <a:r>
              <a:rPr lang="nl-NL" dirty="0" smtClean="0"/>
              <a:t>½ : ¼ (1/2 verdelen in stukken van ¼. Hoe vaak kan dat?) </a:t>
            </a:r>
          </a:p>
          <a:p>
            <a:r>
              <a:rPr lang="nl-NL" dirty="0"/>
              <a:t>	</a:t>
            </a:r>
            <a:r>
              <a:rPr lang="nl-NL" dirty="0" smtClean="0"/>
              <a:t>of ½ x </a:t>
            </a:r>
            <a:r>
              <a:rPr lang="nl-NL" dirty="0" smtClean="0"/>
              <a:t>4/1 </a:t>
            </a:r>
            <a:endParaRPr lang="nl-NL" dirty="0" smtClean="0"/>
          </a:p>
          <a:p>
            <a:r>
              <a:rPr lang="nl-NL" dirty="0" smtClean="0"/>
              <a:t>¼ : ½ (1/4 verdelen in stukken van een ½ hoe vaak kan dat?) </a:t>
            </a:r>
          </a:p>
          <a:p>
            <a:r>
              <a:rPr lang="nl-NL" dirty="0" smtClean="0"/>
              <a:t>	of ¼ x2/1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70934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2800" dirty="0" smtClean="0"/>
              <a:t>Even oefenen: delen door een breuk</a:t>
            </a:r>
            <a:br>
              <a:rPr lang="nl-NL" sz="2800" dirty="0" smtClean="0"/>
            </a:br>
            <a:r>
              <a:rPr lang="nl-NL" sz="2800" dirty="0" smtClean="0"/>
              <a:t>schrijf de breuk in een decimaal getal</a:t>
            </a:r>
            <a:br>
              <a:rPr lang="nl-NL" sz="2800" dirty="0" smtClean="0"/>
            </a:br>
            <a:r>
              <a:rPr lang="nl-NL" sz="2800" dirty="0" smtClean="0"/>
              <a:t>hoeveel glazen kunnen er uit een liter? </a:t>
            </a:r>
            <a:endParaRPr lang="nl-NL" sz="2800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685800" y="5943600"/>
            <a:ext cx="6096000" cy="71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dirty="0" smtClean="0"/>
              <a:t>Bij gewoon delen door een breuk: keer het omgekeerde </a:t>
            </a:r>
            <a:endParaRPr lang="nl-NL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676400"/>
            <a:ext cx="3048000" cy="1845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810000"/>
            <a:ext cx="341194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1676399"/>
            <a:ext cx="2895600" cy="191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5800"/>
            <a:ext cx="37147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685800"/>
            <a:ext cx="27717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429000"/>
            <a:ext cx="32956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276600"/>
            <a:ext cx="33051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5105400"/>
            <a:ext cx="37433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kstvak 8"/>
          <p:cNvSpPr txBox="1"/>
          <p:nvPr/>
        </p:nvSpPr>
        <p:spPr>
          <a:xfrm>
            <a:off x="4876800" y="76200"/>
            <a:ext cx="2036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Opgave 9 werkboek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852488"/>
            <a:ext cx="8353425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67000"/>
            <a:ext cx="50292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257800"/>
            <a:ext cx="53244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1524000" y="381000"/>
            <a:ext cx="2593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Facet 2015-2016 vraag 12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5638800" y="381000"/>
            <a:ext cx="3200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solidFill>
                  <a:srgbClr val="FFFF00"/>
                </a:solidFill>
              </a:rPr>
              <a:t>VEBAV</a:t>
            </a:r>
            <a:r>
              <a:rPr lang="nl-NL" dirty="0" smtClean="0"/>
              <a:t> ezelsbruggetje:</a:t>
            </a:r>
          </a:p>
          <a:p>
            <a:r>
              <a:rPr lang="nl-NL" dirty="0" smtClean="0"/>
              <a:t>Wat is de </a:t>
            </a:r>
            <a:r>
              <a:rPr lang="nl-NL" dirty="0" smtClean="0">
                <a:solidFill>
                  <a:srgbClr val="FFFF00"/>
                </a:solidFill>
              </a:rPr>
              <a:t>V</a:t>
            </a:r>
            <a:r>
              <a:rPr lang="nl-NL" dirty="0" smtClean="0"/>
              <a:t>raag</a:t>
            </a:r>
          </a:p>
          <a:p>
            <a:r>
              <a:rPr lang="nl-NL" dirty="0" smtClean="0"/>
              <a:t>Wat doe ik </a:t>
            </a:r>
            <a:r>
              <a:rPr lang="nl-NL" dirty="0" smtClean="0">
                <a:solidFill>
                  <a:srgbClr val="FFFF00"/>
                </a:solidFill>
              </a:rPr>
              <a:t>E</a:t>
            </a:r>
            <a:r>
              <a:rPr lang="nl-NL" dirty="0" smtClean="0"/>
              <a:t>erst</a:t>
            </a:r>
          </a:p>
          <a:p>
            <a:r>
              <a:rPr lang="nl-NL" dirty="0" smtClean="0"/>
              <a:t>Welke </a:t>
            </a:r>
            <a:r>
              <a:rPr lang="nl-NL" dirty="0" smtClean="0">
                <a:solidFill>
                  <a:srgbClr val="FFFF00"/>
                </a:solidFill>
              </a:rPr>
              <a:t>B</a:t>
            </a:r>
            <a:r>
              <a:rPr lang="nl-NL" dirty="0" smtClean="0"/>
              <a:t>erekening hoort erbij?</a:t>
            </a:r>
          </a:p>
          <a:p>
            <a:r>
              <a:rPr lang="nl-NL" dirty="0" smtClean="0"/>
              <a:t>Wat is het </a:t>
            </a:r>
            <a:r>
              <a:rPr lang="nl-NL" dirty="0" smtClean="0">
                <a:solidFill>
                  <a:srgbClr val="FFFF00"/>
                </a:solidFill>
              </a:rPr>
              <a:t>A</a:t>
            </a:r>
            <a:r>
              <a:rPr lang="nl-NL" dirty="0" smtClean="0"/>
              <a:t>ntwoord (eenheid)</a:t>
            </a:r>
          </a:p>
          <a:p>
            <a:r>
              <a:rPr lang="nl-NL" dirty="0" smtClean="0"/>
              <a:t>Wat is de </a:t>
            </a:r>
            <a:r>
              <a:rPr lang="nl-NL" dirty="0" smtClean="0">
                <a:solidFill>
                  <a:srgbClr val="FFFF00"/>
                </a:solidFill>
              </a:rPr>
              <a:t>V</a:t>
            </a:r>
            <a:r>
              <a:rPr lang="nl-NL" dirty="0" smtClean="0"/>
              <a:t>ALKUIL?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470535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6096000" y="533400"/>
            <a:ext cx="2655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Facet 2015-2016: vraag 33</a:t>
            </a:r>
            <a:endParaRPr lang="nl-N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562600"/>
            <a:ext cx="49339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hoek 4"/>
          <p:cNvSpPr/>
          <p:nvPr/>
        </p:nvSpPr>
        <p:spPr>
          <a:xfrm>
            <a:off x="5562600" y="1447800"/>
            <a:ext cx="3200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solidFill>
                  <a:srgbClr val="FFFF00"/>
                </a:solidFill>
              </a:rPr>
              <a:t>VEBAV</a:t>
            </a:r>
            <a:r>
              <a:rPr lang="nl-NL" dirty="0" smtClean="0"/>
              <a:t> </a:t>
            </a:r>
            <a:r>
              <a:rPr lang="nl-NL" dirty="0" smtClean="0"/>
              <a:t>ezelsbruggetje:</a:t>
            </a:r>
            <a:endParaRPr lang="nl-NL" dirty="0" smtClean="0"/>
          </a:p>
          <a:p>
            <a:r>
              <a:rPr lang="nl-NL" dirty="0" smtClean="0"/>
              <a:t>Wat is de </a:t>
            </a:r>
            <a:r>
              <a:rPr lang="nl-NL" dirty="0" smtClean="0">
                <a:solidFill>
                  <a:srgbClr val="FFFF00"/>
                </a:solidFill>
              </a:rPr>
              <a:t>V</a:t>
            </a:r>
            <a:r>
              <a:rPr lang="nl-NL" dirty="0" smtClean="0"/>
              <a:t>raag</a:t>
            </a:r>
          </a:p>
          <a:p>
            <a:r>
              <a:rPr lang="nl-NL" dirty="0" smtClean="0"/>
              <a:t>Wat doe ik </a:t>
            </a:r>
            <a:r>
              <a:rPr lang="nl-NL" dirty="0" smtClean="0">
                <a:solidFill>
                  <a:srgbClr val="FFFF00"/>
                </a:solidFill>
              </a:rPr>
              <a:t>E</a:t>
            </a:r>
            <a:r>
              <a:rPr lang="nl-NL" dirty="0" smtClean="0"/>
              <a:t>erst</a:t>
            </a:r>
          </a:p>
          <a:p>
            <a:r>
              <a:rPr lang="nl-NL" dirty="0" smtClean="0"/>
              <a:t>Welke </a:t>
            </a:r>
            <a:r>
              <a:rPr lang="nl-NL" dirty="0" smtClean="0">
                <a:solidFill>
                  <a:srgbClr val="FFFF00"/>
                </a:solidFill>
              </a:rPr>
              <a:t>B</a:t>
            </a:r>
            <a:r>
              <a:rPr lang="nl-NL" dirty="0" smtClean="0"/>
              <a:t>erekening hoort erbij?</a:t>
            </a:r>
          </a:p>
          <a:p>
            <a:r>
              <a:rPr lang="nl-NL" dirty="0" smtClean="0"/>
              <a:t>Wat is het </a:t>
            </a:r>
            <a:r>
              <a:rPr lang="nl-NL" dirty="0" smtClean="0">
                <a:solidFill>
                  <a:srgbClr val="FFFF00"/>
                </a:solidFill>
              </a:rPr>
              <a:t>A</a:t>
            </a:r>
            <a:r>
              <a:rPr lang="nl-NL" dirty="0" smtClean="0"/>
              <a:t>ntwoord (eenheid)</a:t>
            </a:r>
          </a:p>
          <a:p>
            <a:r>
              <a:rPr lang="nl-NL" dirty="0" smtClean="0"/>
              <a:t>Wat is de </a:t>
            </a:r>
            <a:r>
              <a:rPr lang="nl-NL" dirty="0" smtClean="0">
                <a:solidFill>
                  <a:srgbClr val="FFFF00"/>
                </a:solidFill>
              </a:rPr>
              <a:t>V</a:t>
            </a:r>
            <a:r>
              <a:rPr lang="nl-NL" dirty="0" smtClean="0"/>
              <a:t>ALKUIL?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134</Words>
  <Application>Microsoft Office PowerPoint</Application>
  <PresentationFormat>Diavoorstelling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Les 4 : rekenen met tabellen</vt:lpstr>
      <vt:lpstr>Even oefenen: vermenigvuldigen met breuken</vt:lpstr>
      <vt:lpstr>Dia 3</vt:lpstr>
      <vt:lpstr>Even oefenen: delen door een breuk schrijf de breuk in een decimaal getal hoeveel glazen kunnen er uit een liter? </vt:lpstr>
      <vt:lpstr>Dia 5</vt:lpstr>
      <vt:lpstr>Dia 6</vt:lpstr>
      <vt:lpstr>Dia 7</vt:lpstr>
      <vt:lpstr>Dia 8</vt:lpstr>
    </vt:vector>
  </TitlesOfParts>
  <Company>Family Ray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Marga</dc:creator>
  <cp:lastModifiedBy>Marga</cp:lastModifiedBy>
  <cp:revision>30</cp:revision>
  <dcterms:created xsi:type="dcterms:W3CDTF">2015-10-01T17:39:47Z</dcterms:created>
  <dcterms:modified xsi:type="dcterms:W3CDTF">2016-10-27T09:58:05Z</dcterms:modified>
</cp:coreProperties>
</file>